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801600" cy="9601200" type="A3"/>
  <p:notesSz cx="6858000" cy="9144000"/>
  <p:defaultTextStyle>
    <a:defPPr>
      <a:defRPr lang="fr-FR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5B26"/>
    <a:srgbClr val="97C559"/>
    <a:srgbClr val="14A9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57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85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80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79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5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92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11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5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58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05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69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3F337-EC7F-43C5-8189-F6529AF2636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4C4E-FC62-4BC4-BCBD-F03EDCB0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73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29" b="65519"/>
          <a:stretch/>
        </p:blipFill>
        <p:spPr>
          <a:xfrm>
            <a:off x="0" y="-290286"/>
            <a:ext cx="12822498" cy="407421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 rot="21354008">
            <a:off x="2674763" y="1267041"/>
            <a:ext cx="65923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>
                <a:solidFill>
                  <a:schemeClr val="bg1"/>
                </a:solidFill>
                <a:latin typeface="TrashHand" panose="00000400000000000000" pitchFamily="2" charset="0"/>
              </a:rPr>
              <a:t>Nom du groupe</a:t>
            </a:r>
            <a:endParaRPr lang="fr-FR" sz="9600" b="1" dirty="0">
              <a:solidFill>
                <a:schemeClr val="bg1"/>
              </a:solidFill>
              <a:latin typeface="TrashHand" panose="00000400000000000000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97032" y="3965722"/>
            <a:ext cx="95611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alibre Bold" panose="020B0803030202060203" pitchFamily="34" charset="0"/>
              </a:rPr>
              <a:t>Vous invitent pour la Nuit de la belle </a:t>
            </a:r>
            <a:r>
              <a:rPr lang="fr-FR" sz="4000" dirty="0" smtClean="0">
                <a:latin typeface="Calibre Bold" panose="020B0803030202060203" pitchFamily="34" charset="0"/>
              </a:rPr>
              <a:t>étoile </a:t>
            </a:r>
            <a:endParaRPr lang="fr-FR" sz="4000" dirty="0">
              <a:latin typeface="Calibre Bold" panose="020B0803030202060203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97030" y="5756007"/>
            <a:ext cx="80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Calibre Regular" panose="020B0503030202060203" pitchFamily="34" charset="0"/>
              </a:rPr>
              <a:t>Le [</a:t>
            </a:r>
            <a:r>
              <a:rPr lang="fr-FR" sz="3200" i="1" dirty="0" smtClean="0">
                <a:latin typeface="Calibre Regular" panose="020B0503030202060203" pitchFamily="34" charset="0"/>
              </a:rPr>
              <a:t>jour] [n°] [mois] </a:t>
            </a:r>
            <a:r>
              <a:rPr lang="fr-FR" sz="3200" dirty="0" smtClean="0">
                <a:latin typeface="Calibre Regular" panose="020B0503030202060203" pitchFamily="34" charset="0"/>
              </a:rPr>
              <a:t>de </a:t>
            </a:r>
            <a:r>
              <a:rPr lang="fr-FR" sz="3200" i="1" dirty="0" smtClean="0">
                <a:latin typeface="Calibre Regular" panose="020B0503030202060203" pitchFamily="34" charset="0"/>
              </a:rPr>
              <a:t>[heure]</a:t>
            </a:r>
            <a:r>
              <a:rPr lang="fr-FR" sz="3200" i="1" dirty="0" smtClean="0">
                <a:latin typeface="Calibre Bold" panose="020B0803030202060203" pitchFamily="34" charset="0"/>
              </a:rPr>
              <a:t> </a:t>
            </a:r>
            <a:r>
              <a:rPr lang="fr-FR" sz="3200" dirty="0" smtClean="0">
                <a:latin typeface="Calibre Regular" panose="020B0503030202060203" pitchFamily="34" charset="0"/>
              </a:rPr>
              <a:t>à </a:t>
            </a:r>
            <a:r>
              <a:rPr lang="fr-FR" sz="3200" i="1" dirty="0" smtClean="0">
                <a:latin typeface="Calibre Regular" panose="020B0503030202060203" pitchFamily="34" charset="0"/>
              </a:rPr>
              <a:t>[heure</a:t>
            </a:r>
            <a:r>
              <a:rPr lang="fr-FR" sz="3200" i="1" dirty="0" smtClean="0">
                <a:latin typeface="Calibre Regular" panose="020B0503030202060203" pitchFamily="34" charset="0"/>
              </a:rPr>
              <a:t>] </a:t>
            </a:r>
            <a:r>
              <a:rPr lang="fr-FR" sz="3200" i="1" dirty="0">
                <a:latin typeface="Calibre Regular" panose="020B0503030202060203" pitchFamily="34" charset="0"/>
              </a:rPr>
              <a:t>à </a:t>
            </a:r>
            <a:r>
              <a:rPr lang="fr-FR" sz="3200" i="1" dirty="0" smtClean="0">
                <a:latin typeface="Calibre Regular" panose="020B0503030202060203" pitchFamily="34" charset="0"/>
              </a:rPr>
              <a:t>[lieu]</a:t>
            </a:r>
            <a:r>
              <a:rPr lang="fr-FR" sz="3200" i="1" dirty="0" smtClean="0">
                <a:latin typeface="Calibre Bold" panose="020B0803030202060203" pitchFamily="34" charset="0"/>
              </a:rPr>
              <a:t> </a:t>
            </a:r>
            <a:endParaRPr lang="fr-FR" sz="3200" b="1" i="1" dirty="0">
              <a:latin typeface="Calibre Bold" panose="020B0803030202060203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88258" y="8005288"/>
            <a:ext cx="80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EB5B26"/>
                </a:solidFill>
                <a:latin typeface="Calibre Regular" panose="020B0503030202060203" pitchFamily="34" charset="0"/>
              </a:rPr>
              <a:t>Contact : </a:t>
            </a:r>
            <a:r>
              <a:rPr lang="fr-FR" sz="3200" i="1" dirty="0" smtClean="0">
                <a:solidFill>
                  <a:srgbClr val="EB5B26"/>
                </a:solidFill>
                <a:latin typeface="Calibre Regular" panose="020B0503030202060203" pitchFamily="34" charset="0"/>
              </a:rPr>
              <a:t>[</a:t>
            </a:r>
            <a:r>
              <a:rPr lang="fr-FR" sz="3200" i="1" dirty="0">
                <a:solidFill>
                  <a:srgbClr val="EB5B26"/>
                </a:solidFill>
                <a:latin typeface="Calibre Regular" panose="020B0503030202060203" pitchFamily="34" charset="0"/>
              </a:rPr>
              <a:t>adresse </a:t>
            </a:r>
            <a:r>
              <a:rPr lang="fr-FR" sz="3200" i="1" dirty="0" smtClean="0">
                <a:solidFill>
                  <a:srgbClr val="EB5B26"/>
                </a:solidFill>
                <a:latin typeface="Calibre Regular" panose="020B0503030202060203" pitchFamily="34" charset="0"/>
              </a:rPr>
              <a:t>mail et/ou tel</a:t>
            </a:r>
            <a:r>
              <a:rPr lang="fr-FR" sz="3200" i="1" dirty="0" smtClean="0">
                <a:solidFill>
                  <a:srgbClr val="EB5B26"/>
                </a:solidFill>
                <a:latin typeface="Calibre Regular" panose="020B0503030202060203" pitchFamily="34" charset="0"/>
              </a:rPr>
              <a:t>]</a:t>
            </a:r>
            <a:endParaRPr lang="fr-FR" sz="3200" b="1" i="1" dirty="0">
              <a:solidFill>
                <a:srgbClr val="EB5B26"/>
              </a:solidFill>
              <a:latin typeface="Calibre Regular" panose="020B0503030202060203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97029" y="4855403"/>
            <a:ext cx="80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Calibre Regular" panose="020B0503030202060203" pitchFamily="34" charset="0"/>
              </a:rPr>
              <a:t>Rejoignez-nous pour …</a:t>
            </a:r>
            <a:endParaRPr lang="fr-FR" sz="3200" b="1" i="1" dirty="0">
              <a:latin typeface="Calibre Bold" panose="020B0803030202060203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803" y="8484149"/>
            <a:ext cx="4286797" cy="102157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44" r="70670" b="19236"/>
          <a:stretch/>
        </p:blipFill>
        <p:spPr>
          <a:xfrm>
            <a:off x="693575" y="6922889"/>
            <a:ext cx="1933511" cy="19304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67" y="856102"/>
            <a:ext cx="1182043" cy="128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57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424"/>
          <a:stretch/>
        </p:blipFill>
        <p:spPr>
          <a:xfrm>
            <a:off x="0" y="-101598"/>
            <a:ext cx="12801600" cy="378822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097031" y="3965722"/>
            <a:ext cx="93236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alibre Bold" panose="020B0803030202060203" pitchFamily="34" charset="0"/>
              </a:rPr>
              <a:t>Vous invitent pour la Nuit de la belle </a:t>
            </a:r>
            <a:r>
              <a:rPr lang="fr-FR" sz="4000" dirty="0" smtClean="0">
                <a:latin typeface="Calibre Bold" panose="020B0803030202060203" pitchFamily="34" charset="0"/>
              </a:rPr>
              <a:t>étoile</a:t>
            </a:r>
            <a:endParaRPr lang="fr-FR" sz="4000" dirty="0">
              <a:latin typeface="Calibre Bold" panose="020B0803030202060203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97030" y="5756007"/>
            <a:ext cx="80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Calibre Regular" panose="020B0503030202060203" pitchFamily="34" charset="0"/>
              </a:rPr>
              <a:t>Le [</a:t>
            </a:r>
            <a:r>
              <a:rPr lang="fr-FR" sz="3200" i="1" dirty="0" smtClean="0">
                <a:latin typeface="Calibre Regular" panose="020B0503030202060203" pitchFamily="34" charset="0"/>
              </a:rPr>
              <a:t>jour] [n°] [mois] </a:t>
            </a:r>
            <a:r>
              <a:rPr lang="fr-FR" sz="3200" dirty="0" smtClean="0">
                <a:latin typeface="Calibre Regular" panose="020B0503030202060203" pitchFamily="34" charset="0"/>
              </a:rPr>
              <a:t>de </a:t>
            </a:r>
            <a:r>
              <a:rPr lang="fr-FR" sz="3200" i="1" dirty="0" smtClean="0">
                <a:latin typeface="Calibre Regular" panose="020B0503030202060203" pitchFamily="34" charset="0"/>
              </a:rPr>
              <a:t>[heure]</a:t>
            </a:r>
            <a:r>
              <a:rPr lang="fr-FR" sz="3200" i="1" dirty="0" smtClean="0">
                <a:latin typeface="Calibre Bold" panose="020B0803030202060203" pitchFamily="34" charset="0"/>
              </a:rPr>
              <a:t> </a:t>
            </a:r>
            <a:r>
              <a:rPr lang="fr-FR" sz="3200" dirty="0" smtClean="0">
                <a:latin typeface="Calibre Regular" panose="020B0503030202060203" pitchFamily="34" charset="0"/>
              </a:rPr>
              <a:t>à </a:t>
            </a:r>
            <a:r>
              <a:rPr lang="fr-FR" sz="3200" i="1" dirty="0" smtClean="0">
                <a:latin typeface="Calibre Regular" panose="020B0503030202060203" pitchFamily="34" charset="0"/>
              </a:rPr>
              <a:t>[heure</a:t>
            </a:r>
            <a:r>
              <a:rPr lang="fr-FR" sz="3200" i="1" dirty="0">
                <a:latin typeface="Calibre Regular" panose="020B0503030202060203" pitchFamily="34" charset="0"/>
              </a:rPr>
              <a:t>] à [lieu]</a:t>
            </a:r>
            <a:r>
              <a:rPr lang="fr-FR" sz="3200" i="1" dirty="0">
                <a:latin typeface="Calibre Bold" panose="020B0803030202060203" pitchFamily="34" charset="0"/>
              </a:rPr>
              <a:t> </a:t>
            </a:r>
            <a:endParaRPr lang="fr-FR" sz="3200" b="1" i="1" dirty="0">
              <a:latin typeface="Calibre Bold" panose="020B0803030202060203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88258" y="8007957"/>
            <a:ext cx="80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97C559"/>
                </a:solidFill>
                <a:latin typeface="Calibre Regular" panose="020B0503030202060203" pitchFamily="34" charset="0"/>
              </a:rPr>
              <a:t>Contact : </a:t>
            </a:r>
            <a:r>
              <a:rPr lang="fr-FR" sz="3200" i="1" dirty="0" smtClean="0">
                <a:solidFill>
                  <a:srgbClr val="97C559"/>
                </a:solidFill>
                <a:latin typeface="Calibre Regular" panose="020B0503030202060203" pitchFamily="34" charset="0"/>
              </a:rPr>
              <a:t>[adresse </a:t>
            </a:r>
            <a:r>
              <a:rPr lang="fr-FR" sz="3200" i="1" dirty="0" smtClean="0">
                <a:solidFill>
                  <a:srgbClr val="97C559"/>
                </a:solidFill>
                <a:latin typeface="Calibre Regular" panose="020B0503030202060203" pitchFamily="34" charset="0"/>
              </a:rPr>
              <a:t>mail et ou tel]</a:t>
            </a:r>
            <a:endParaRPr lang="fr-FR" sz="3200" b="1" i="1" dirty="0">
              <a:solidFill>
                <a:srgbClr val="97C559"/>
              </a:solidFill>
              <a:latin typeface="Calibre Regular" panose="020B0503030202060203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97029" y="4855403"/>
            <a:ext cx="80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Calibre Regular" panose="020B0503030202060203" pitchFamily="34" charset="0"/>
              </a:rPr>
              <a:t>Rejoignez-nou</a:t>
            </a:r>
            <a:r>
              <a:rPr lang="fr-FR" sz="3200" dirty="0" smtClean="0">
                <a:latin typeface="Calibre Regular" panose="020B0503030202060203" pitchFamily="34" charset="0"/>
              </a:rPr>
              <a:t>s pour …</a:t>
            </a:r>
            <a:endParaRPr lang="fr-FR" sz="3200" b="1" i="1" dirty="0">
              <a:latin typeface="Calibre Bold" panose="020B0803030202060203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803" y="8484149"/>
            <a:ext cx="4286797" cy="102157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44" r="70670" b="19236"/>
          <a:stretch/>
        </p:blipFill>
        <p:spPr>
          <a:xfrm>
            <a:off x="693575" y="6922889"/>
            <a:ext cx="1933511" cy="193040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 rot="21354008">
            <a:off x="2674763" y="1267041"/>
            <a:ext cx="65923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>
                <a:solidFill>
                  <a:schemeClr val="bg1"/>
                </a:solidFill>
                <a:latin typeface="TrashHand" panose="00000400000000000000" pitchFamily="2" charset="0"/>
              </a:rPr>
              <a:t>Le groupe …</a:t>
            </a:r>
            <a:endParaRPr lang="fr-FR" sz="9600" b="1" dirty="0">
              <a:solidFill>
                <a:schemeClr val="bg1"/>
              </a:solidFill>
              <a:latin typeface="TrashHand" panose="00000400000000000000" pitchFamily="2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67" y="856102"/>
            <a:ext cx="1182043" cy="128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46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052"/>
          <a:stretch/>
        </p:blipFill>
        <p:spPr>
          <a:xfrm>
            <a:off x="-14514" y="-101600"/>
            <a:ext cx="12816114" cy="361405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097032" y="3965722"/>
            <a:ext cx="8650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Calibre Bold" panose="020B0803030202060203" pitchFamily="34" charset="0"/>
              </a:rPr>
              <a:t>Vous invitent pour la Nuit </a:t>
            </a:r>
            <a:r>
              <a:rPr lang="fr-FR" sz="4000" dirty="0">
                <a:latin typeface="Calibre Bold" panose="020B0803030202060203" pitchFamily="34" charset="0"/>
              </a:rPr>
              <a:t>de la belle </a:t>
            </a:r>
            <a:r>
              <a:rPr lang="fr-FR" sz="4000" dirty="0" smtClean="0">
                <a:latin typeface="Calibre Bold" panose="020B0803030202060203" pitchFamily="34" charset="0"/>
              </a:rPr>
              <a:t>étoile</a:t>
            </a:r>
            <a:endParaRPr lang="fr-FR" sz="4000" dirty="0">
              <a:latin typeface="Calibre Bold" panose="020B0803030202060203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97030" y="5756007"/>
            <a:ext cx="80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Calibre Regular" panose="020B0503030202060203" pitchFamily="34" charset="0"/>
              </a:rPr>
              <a:t>Le [</a:t>
            </a:r>
            <a:r>
              <a:rPr lang="fr-FR" sz="3200" i="1" dirty="0" smtClean="0">
                <a:latin typeface="Calibre Regular" panose="020B0503030202060203" pitchFamily="34" charset="0"/>
              </a:rPr>
              <a:t>jour] [n°] [mois] </a:t>
            </a:r>
            <a:r>
              <a:rPr lang="fr-FR" sz="3200" dirty="0" smtClean="0">
                <a:latin typeface="Calibre Regular" panose="020B0503030202060203" pitchFamily="34" charset="0"/>
              </a:rPr>
              <a:t>de </a:t>
            </a:r>
            <a:r>
              <a:rPr lang="fr-FR" sz="3200" i="1" dirty="0" smtClean="0">
                <a:latin typeface="Calibre Regular" panose="020B0503030202060203" pitchFamily="34" charset="0"/>
              </a:rPr>
              <a:t>[heure]</a:t>
            </a:r>
            <a:r>
              <a:rPr lang="fr-FR" sz="3200" i="1" dirty="0" smtClean="0">
                <a:latin typeface="Calibre Bold" panose="020B0803030202060203" pitchFamily="34" charset="0"/>
              </a:rPr>
              <a:t> </a:t>
            </a:r>
            <a:r>
              <a:rPr lang="fr-FR" sz="3200" dirty="0" smtClean="0">
                <a:latin typeface="Calibre Regular" panose="020B0503030202060203" pitchFamily="34" charset="0"/>
              </a:rPr>
              <a:t>à </a:t>
            </a:r>
            <a:r>
              <a:rPr lang="fr-FR" sz="3200" i="1" dirty="0" smtClean="0">
                <a:latin typeface="Calibre Regular" panose="020B0503030202060203" pitchFamily="34" charset="0"/>
              </a:rPr>
              <a:t>[heure</a:t>
            </a:r>
            <a:r>
              <a:rPr lang="fr-FR" sz="3200" i="1" dirty="0">
                <a:latin typeface="Calibre Regular" panose="020B0503030202060203" pitchFamily="34" charset="0"/>
              </a:rPr>
              <a:t>] à [lieu]</a:t>
            </a:r>
            <a:r>
              <a:rPr lang="fr-FR" sz="3200" i="1" dirty="0">
                <a:latin typeface="Calibre Bold" panose="020B0803030202060203" pitchFamily="34" charset="0"/>
              </a:rPr>
              <a:t> </a:t>
            </a:r>
            <a:endParaRPr lang="fr-FR" sz="3200" b="1" i="1" dirty="0">
              <a:latin typeface="Calibre Bold" panose="020B0803030202060203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88258" y="8007957"/>
            <a:ext cx="80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14A99C"/>
                </a:solidFill>
                <a:latin typeface="Calibre Regular" panose="020B0503030202060203" pitchFamily="34" charset="0"/>
              </a:rPr>
              <a:t>Contact : </a:t>
            </a:r>
            <a:r>
              <a:rPr lang="fr-FR" sz="3200" i="1" dirty="0" smtClean="0">
                <a:solidFill>
                  <a:srgbClr val="14A99C"/>
                </a:solidFill>
                <a:latin typeface="Calibre Regular" panose="020B0503030202060203" pitchFamily="34" charset="0"/>
              </a:rPr>
              <a:t>[adresse </a:t>
            </a:r>
            <a:r>
              <a:rPr lang="fr-FR" sz="3200" i="1" dirty="0" smtClean="0">
                <a:solidFill>
                  <a:srgbClr val="14A99C"/>
                </a:solidFill>
                <a:latin typeface="Calibre Regular" panose="020B0503030202060203" pitchFamily="34" charset="0"/>
              </a:rPr>
              <a:t>mail et ou tel]</a:t>
            </a:r>
            <a:endParaRPr lang="fr-FR" sz="3200" b="1" i="1" dirty="0">
              <a:solidFill>
                <a:srgbClr val="14A99C"/>
              </a:solidFill>
              <a:latin typeface="Calibre Regular" panose="020B0503030202060203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97029" y="4855403"/>
            <a:ext cx="80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Calibre Regular" panose="020B0503030202060203" pitchFamily="34" charset="0"/>
              </a:rPr>
              <a:t>Rejoignez nous pour…</a:t>
            </a:r>
            <a:endParaRPr lang="fr-FR" sz="3200" b="1" i="1" dirty="0">
              <a:latin typeface="Calibre Bold" panose="020B0803030202060203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803" y="8484149"/>
            <a:ext cx="4286797" cy="102157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44" r="70670" b="19236"/>
          <a:stretch/>
        </p:blipFill>
        <p:spPr>
          <a:xfrm>
            <a:off x="693575" y="6922889"/>
            <a:ext cx="1933511" cy="193040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 rot="21354008">
            <a:off x="2674763" y="1267041"/>
            <a:ext cx="65923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>
                <a:solidFill>
                  <a:schemeClr val="bg1"/>
                </a:solidFill>
                <a:latin typeface="TrashHand" panose="00000400000000000000" pitchFamily="2" charset="0"/>
              </a:rPr>
              <a:t>Les </a:t>
            </a:r>
            <a:r>
              <a:rPr lang="fr-FR" sz="9600" dirty="0" err="1" smtClean="0">
                <a:solidFill>
                  <a:schemeClr val="bg1"/>
                </a:solidFill>
                <a:latin typeface="TrashHand" panose="00000400000000000000" pitchFamily="2" charset="0"/>
              </a:rPr>
              <a:t>éclés</a:t>
            </a:r>
            <a:r>
              <a:rPr lang="fr-FR" sz="9600" dirty="0" smtClean="0">
                <a:solidFill>
                  <a:schemeClr val="bg1"/>
                </a:solidFill>
                <a:latin typeface="TrashHand" panose="00000400000000000000" pitchFamily="2" charset="0"/>
              </a:rPr>
              <a:t> de …</a:t>
            </a:r>
            <a:endParaRPr lang="fr-FR" sz="9600" b="1" dirty="0">
              <a:solidFill>
                <a:schemeClr val="bg1"/>
              </a:solidFill>
              <a:latin typeface="TrashHand" panose="00000400000000000000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67" y="856102"/>
            <a:ext cx="1182043" cy="128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28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139</Words>
  <Application>Microsoft Office PowerPoint</Application>
  <PresentationFormat>A3 (297 x 420 mm)</PresentationFormat>
  <Paragraphs>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Calibre Bold</vt:lpstr>
      <vt:lpstr>Calibre Regular</vt:lpstr>
      <vt:lpstr>Calibri</vt:lpstr>
      <vt:lpstr>Calibri Light</vt:lpstr>
      <vt:lpstr>TrashHand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Visiteur EEDF</dc:creator>
  <cp:lastModifiedBy>EEDF - Cindy VILLAR</cp:lastModifiedBy>
  <cp:revision>6</cp:revision>
  <dcterms:created xsi:type="dcterms:W3CDTF">2018-04-09T13:11:40Z</dcterms:created>
  <dcterms:modified xsi:type="dcterms:W3CDTF">2018-04-12T15:34:48Z</dcterms:modified>
</cp:coreProperties>
</file>