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7" r:id="rId2"/>
    <p:sldId id="264" r:id="rId3"/>
    <p:sldId id="265" r:id="rId4"/>
  </p:sldIdLst>
  <p:sldSz cx="10688638" cy="15124113"/>
  <p:notesSz cx="6858000" cy="9144000"/>
  <p:defaultTextStyle>
    <a:defPPr marL="0" marR="0" indent="0" algn="l" defTabSz="620558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64012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155140" algn="ctr" defTabSz="64012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310279" algn="ctr" defTabSz="64012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465419" algn="ctr" defTabSz="64012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620558" algn="ctr" defTabSz="64012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775696" algn="ctr" defTabSz="64012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930836" algn="ctr" defTabSz="64012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085975" algn="ctr" defTabSz="64012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241115" algn="ctr" defTabSz="64012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C543"/>
    <a:srgbClr val="E943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381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19" autoAdjust="0"/>
    <p:restoredTop sz="94660"/>
  </p:normalViewPr>
  <p:slideViewPr>
    <p:cSldViewPr snapToGrid="0" snapToObjects="1">
      <p:cViewPr>
        <p:scale>
          <a:sx n="45" d="100"/>
          <a:sy n="45" d="100"/>
        </p:scale>
        <p:origin x="-2028" y="-72"/>
      </p:cViewPr>
      <p:guideLst>
        <p:guide orient="horz" pos="4764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 noRot="1" noChangeAspect="1"/>
          </p:cNvSpPr>
          <p:nvPr>
            <p:ph type="sldImg"/>
          </p:nvPr>
        </p:nvSpPr>
        <p:spPr>
          <a:xfrm>
            <a:off x="2217738" y="685800"/>
            <a:ext cx="2422525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3" name="Shape 5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25872256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310279" latinLnBrk="0">
      <a:lnSpc>
        <a:spcPct val="117999"/>
      </a:lnSpc>
      <a:defRPr sz="1600">
        <a:latin typeface="Helvetica Neue"/>
        <a:ea typeface="Helvetica Neue"/>
        <a:cs typeface="Helvetica Neue"/>
        <a:sym typeface="Helvetica Neue"/>
      </a:defRPr>
    </a:lvl1pPr>
    <a:lvl2pPr indent="155140" defTabSz="310279" latinLnBrk="0">
      <a:lnSpc>
        <a:spcPct val="117999"/>
      </a:lnSpc>
      <a:defRPr sz="1600">
        <a:latin typeface="Helvetica Neue"/>
        <a:ea typeface="Helvetica Neue"/>
        <a:cs typeface="Helvetica Neue"/>
        <a:sym typeface="Helvetica Neue"/>
      </a:defRPr>
    </a:lvl2pPr>
    <a:lvl3pPr indent="310279" defTabSz="310279" latinLnBrk="0">
      <a:lnSpc>
        <a:spcPct val="117999"/>
      </a:lnSpc>
      <a:defRPr sz="1600">
        <a:latin typeface="Helvetica Neue"/>
        <a:ea typeface="Helvetica Neue"/>
        <a:cs typeface="Helvetica Neue"/>
        <a:sym typeface="Helvetica Neue"/>
      </a:defRPr>
    </a:lvl3pPr>
    <a:lvl4pPr indent="465419" defTabSz="310279" latinLnBrk="0">
      <a:lnSpc>
        <a:spcPct val="117999"/>
      </a:lnSpc>
      <a:defRPr sz="1600">
        <a:latin typeface="Helvetica Neue"/>
        <a:ea typeface="Helvetica Neue"/>
        <a:cs typeface="Helvetica Neue"/>
        <a:sym typeface="Helvetica Neue"/>
      </a:defRPr>
    </a:lvl4pPr>
    <a:lvl5pPr indent="620558" defTabSz="310279" latinLnBrk="0">
      <a:lnSpc>
        <a:spcPct val="117999"/>
      </a:lnSpc>
      <a:defRPr sz="1600">
        <a:latin typeface="Helvetica Neue"/>
        <a:ea typeface="Helvetica Neue"/>
        <a:cs typeface="Helvetica Neue"/>
        <a:sym typeface="Helvetica Neue"/>
      </a:defRPr>
    </a:lvl5pPr>
    <a:lvl6pPr indent="775696" defTabSz="310279" latinLnBrk="0">
      <a:lnSpc>
        <a:spcPct val="117999"/>
      </a:lnSpc>
      <a:defRPr sz="1600">
        <a:latin typeface="Helvetica Neue"/>
        <a:ea typeface="Helvetica Neue"/>
        <a:cs typeface="Helvetica Neue"/>
        <a:sym typeface="Helvetica Neue"/>
      </a:defRPr>
    </a:lvl6pPr>
    <a:lvl7pPr indent="930836" defTabSz="310279" latinLnBrk="0">
      <a:lnSpc>
        <a:spcPct val="117999"/>
      </a:lnSpc>
      <a:defRPr sz="1600">
        <a:latin typeface="Helvetica Neue"/>
        <a:ea typeface="Helvetica Neue"/>
        <a:cs typeface="Helvetica Neue"/>
        <a:sym typeface="Helvetica Neue"/>
      </a:defRPr>
    </a:lvl7pPr>
    <a:lvl8pPr indent="1085975" defTabSz="310279" latinLnBrk="0">
      <a:lnSpc>
        <a:spcPct val="117999"/>
      </a:lnSpc>
      <a:defRPr sz="1600">
        <a:latin typeface="Helvetica Neue"/>
        <a:ea typeface="Helvetica Neue"/>
        <a:cs typeface="Helvetica Neue"/>
        <a:sym typeface="Helvetica Neue"/>
      </a:defRPr>
    </a:lvl8pPr>
    <a:lvl9pPr indent="1241115" defTabSz="310279" latinLnBrk="0">
      <a:lnSpc>
        <a:spcPct val="117999"/>
      </a:lnSpc>
      <a:defRPr sz="16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505052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re et sous-titre copi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0" r:id="rId2"/>
  </p:sldLayoutIdLst>
  <p:transition spd="med"/>
  <p:txStyles>
    <p:titleStyle>
      <a:lvl1pPr marL="0" marR="0" indent="0" algn="ctr" defTabSz="64012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155140" algn="ctr" defTabSz="64012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310279" algn="ctr" defTabSz="64012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465419" algn="ctr" defTabSz="64012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620558" algn="ctr" defTabSz="64012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775696" algn="ctr" defTabSz="64012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930836" algn="ctr" defTabSz="64012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085975" algn="ctr" defTabSz="64012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241115" algn="ctr" defTabSz="64012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0" marR="0" indent="0" algn="ctr" defTabSz="64012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155140" algn="ctr" defTabSz="64012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310279" algn="ctr" defTabSz="64012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465419" algn="ctr" defTabSz="64012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620558" algn="ctr" defTabSz="64012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775696" algn="ctr" defTabSz="64012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930836" algn="ctr" defTabSz="64012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085975" algn="ctr" defTabSz="64012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241115" algn="ctr" defTabSz="64012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64012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155140" algn="ctr" defTabSz="64012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310279" algn="ctr" defTabSz="64012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465419" algn="ctr" defTabSz="64012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620558" algn="ctr" defTabSz="64012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775696" algn="ctr" defTabSz="64012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930836" algn="ctr" defTabSz="64012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085975" algn="ctr" defTabSz="64012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241115" algn="ctr" defTabSz="64012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Votre-phot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88638" cy="15112783"/>
          </a:xfrm>
          <a:prstGeom prst="rect">
            <a:avLst/>
          </a:prstGeom>
        </p:spPr>
      </p:pic>
      <p:sp>
        <p:nvSpPr>
          <p:cNvPr id="13" name="Shape 14"/>
          <p:cNvSpPr txBox="1">
            <a:spLocks/>
          </p:cNvSpPr>
          <p:nvPr/>
        </p:nvSpPr>
        <p:spPr>
          <a:xfrm>
            <a:off x="1667702" y="5559379"/>
            <a:ext cx="5384455" cy="4679308"/>
          </a:xfrm>
          <a:prstGeom prst="rect">
            <a:avLst/>
          </a:prstGeom>
        </p:spPr>
        <p:txBody>
          <a:bodyPr wrap="none" lIns="62056" tIns="31027" rIns="62056" bIns="31027" anchor="ctr">
            <a:spAutoFit/>
          </a:bodyPr>
          <a:lstStyle>
            <a:lvl1pPr marL="0" marR="0" indent="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DK Lemon Yellow Sun"/>
                <a:ea typeface="DK Lemon Yellow Sun"/>
                <a:cs typeface="DK Lemon Yellow Sun"/>
                <a:sym typeface="DK Lemon Yellow Sun"/>
              </a:defRPr>
            </a:lvl1pPr>
            <a:lvl2pPr marL="0" marR="0" indent="2286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4572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6858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9144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1430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13716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6002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8288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l"/>
            <a:r>
              <a:rPr lang="fr-FR" sz="10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Votre titre</a:t>
            </a:r>
            <a:br>
              <a:rPr lang="fr-FR" sz="10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fr-FR" sz="10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sur 2 lignes</a:t>
            </a:r>
            <a:br>
              <a:rPr lang="fr-FR" sz="10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fr-FR" sz="10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ou 3 lignes</a:t>
            </a:r>
            <a:endParaRPr lang="fr-FR" sz="100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6" name="Image 5" descr="EEDF-bandeau-RN-0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8398" y="10866784"/>
            <a:ext cx="11340000" cy="3103855"/>
          </a:xfrm>
          <a:prstGeom prst="rect">
            <a:avLst/>
          </a:prstGeom>
        </p:spPr>
      </p:pic>
      <p:pic>
        <p:nvPicPr>
          <p:cNvPr id="14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434948">
            <a:off x="6591085" y="1696987"/>
            <a:ext cx="3242349" cy="26391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Votre-phot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88638" cy="15112783"/>
          </a:xfrm>
          <a:prstGeom prst="rect">
            <a:avLst/>
          </a:prstGeom>
        </p:spPr>
      </p:pic>
      <p:pic>
        <p:nvPicPr>
          <p:cNvPr id="5" name="Image 4" descr="EEDF-bandeau-RN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8398" y="11025515"/>
            <a:ext cx="11340000" cy="3103855"/>
          </a:xfrm>
          <a:prstGeom prst="rect">
            <a:avLst/>
          </a:prstGeom>
        </p:spPr>
      </p:pic>
      <p:pic>
        <p:nvPicPr>
          <p:cNvPr id="14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434948">
            <a:off x="6591085" y="1696987"/>
            <a:ext cx="3242349" cy="2639112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Shape 14"/>
          <p:cNvSpPr txBox="1">
            <a:spLocks/>
          </p:cNvSpPr>
          <p:nvPr/>
        </p:nvSpPr>
        <p:spPr>
          <a:xfrm>
            <a:off x="1667702" y="5559379"/>
            <a:ext cx="5384455" cy="4679308"/>
          </a:xfrm>
          <a:prstGeom prst="rect">
            <a:avLst/>
          </a:prstGeom>
        </p:spPr>
        <p:txBody>
          <a:bodyPr wrap="none" lIns="62056" tIns="31027" rIns="62056" bIns="31027" anchor="ctr">
            <a:spAutoFit/>
          </a:bodyPr>
          <a:lstStyle>
            <a:lvl1pPr marL="0" marR="0" indent="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DK Lemon Yellow Sun"/>
                <a:ea typeface="DK Lemon Yellow Sun"/>
                <a:cs typeface="DK Lemon Yellow Sun"/>
                <a:sym typeface="DK Lemon Yellow Sun"/>
              </a:defRPr>
            </a:lvl1pPr>
            <a:lvl2pPr marL="0" marR="0" indent="2286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4572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6858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9144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1430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13716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6002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8288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l"/>
            <a:r>
              <a:rPr lang="fr-FR" sz="10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Votre titre</a:t>
            </a:r>
            <a:br>
              <a:rPr lang="fr-FR" sz="10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fr-FR" sz="10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sur 2 lignes</a:t>
            </a:r>
            <a:br>
              <a:rPr lang="fr-FR" sz="10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fr-FR" sz="10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ou 3 lignes</a:t>
            </a:r>
            <a:endParaRPr lang="fr-FR" sz="100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0661908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Votre-phot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88638" cy="15112783"/>
          </a:xfrm>
          <a:prstGeom prst="rect">
            <a:avLst/>
          </a:prstGeom>
        </p:spPr>
      </p:pic>
      <p:pic>
        <p:nvPicPr>
          <p:cNvPr id="4" name="Image 3" descr="EEDF-bandeau-RN-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0301" y="11025516"/>
            <a:ext cx="11340000" cy="3103853"/>
          </a:xfrm>
          <a:prstGeom prst="rect">
            <a:avLst/>
          </a:prstGeom>
        </p:spPr>
      </p:pic>
      <p:pic>
        <p:nvPicPr>
          <p:cNvPr id="14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434948">
            <a:off x="6591085" y="1696987"/>
            <a:ext cx="3242349" cy="2639112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Shape 14"/>
          <p:cNvSpPr txBox="1">
            <a:spLocks/>
          </p:cNvSpPr>
          <p:nvPr/>
        </p:nvSpPr>
        <p:spPr>
          <a:xfrm>
            <a:off x="1667702" y="5559379"/>
            <a:ext cx="5384455" cy="4679308"/>
          </a:xfrm>
          <a:prstGeom prst="rect">
            <a:avLst/>
          </a:prstGeom>
        </p:spPr>
        <p:txBody>
          <a:bodyPr wrap="none" lIns="62056" tIns="31027" rIns="62056" bIns="31027" anchor="ctr">
            <a:spAutoFit/>
          </a:bodyPr>
          <a:lstStyle>
            <a:lvl1pPr marL="0" marR="0" indent="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DK Lemon Yellow Sun"/>
                <a:ea typeface="DK Lemon Yellow Sun"/>
                <a:cs typeface="DK Lemon Yellow Sun"/>
                <a:sym typeface="DK Lemon Yellow Sun"/>
              </a:defRPr>
            </a:lvl1pPr>
            <a:lvl2pPr marL="0" marR="0" indent="2286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4572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6858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9144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1430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13716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6002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828800" algn="ctr" defTabSz="943239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l"/>
            <a:r>
              <a:rPr lang="fr-FR" sz="10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Votre titre</a:t>
            </a:r>
            <a:br>
              <a:rPr lang="fr-FR" sz="10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fr-FR" sz="10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sur 2 lignes</a:t>
            </a:r>
            <a:br>
              <a:rPr lang="fr-FR" sz="10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fr-FR" sz="10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ou 3 lignes</a:t>
            </a:r>
            <a:endParaRPr lang="fr-FR" sz="100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70579796"/>
      </p:ext>
    </p:extLst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50800" dist="381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82020" tIns="82020" rIns="82020" bIns="82020" numCol="1" spcCol="38100" rtlCol="0" anchor="ctr">
        <a:spAutoFit/>
      </a:bodyPr>
      <a:lstStyle>
        <a:defPPr marL="0" marR="0" indent="0" algn="ctr" defTabSz="943239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82020" tIns="82020" rIns="82020" bIns="82020" numCol="1" spcCol="38100" rtlCol="0" anchor="ctr">
        <a:spAutoFit/>
      </a:bodyPr>
      <a:lstStyle>
        <a:defPPr marL="0" marR="0" indent="0" algn="ctr" defTabSz="943239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50800" dist="381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82020" tIns="82020" rIns="82020" bIns="82020" numCol="1" spcCol="38100" rtlCol="0" anchor="ctr">
        <a:spAutoFit/>
      </a:bodyPr>
      <a:lstStyle>
        <a:defPPr marL="0" marR="0" indent="0" algn="ctr" defTabSz="943239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82020" tIns="82020" rIns="82020" bIns="82020" numCol="1" spcCol="38100" rtlCol="0" anchor="ctr">
        <a:spAutoFit/>
      </a:bodyPr>
      <a:lstStyle>
        <a:defPPr marL="0" marR="0" indent="0" algn="ctr" defTabSz="943239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</TotalTime>
  <Words>6</Words>
  <Application>Microsoft Office PowerPoint</Application>
  <PresentationFormat>Personnalisé</PresentationFormat>
  <Paragraphs>3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White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cp:lastModifiedBy>Florence TOURNIER</cp:lastModifiedBy>
  <cp:revision>17</cp:revision>
  <dcterms:modified xsi:type="dcterms:W3CDTF">2016-07-25T13:59:21Z</dcterms:modified>
</cp:coreProperties>
</file>