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61" r:id="rId4"/>
  </p:sldIdLst>
  <p:sldSz cx="22275800" cy="15748000"/>
  <p:notesSz cx="6858000" cy="9144000"/>
  <p:defaultTextStyle>
    <a:defPPr marL="0" marR="0" indent="0" algn="l" defTabSz="91419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550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099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649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199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2746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296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599845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395" algn="ctr" defTabSz="9430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543"/>
    <a:srgbClr val="E94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381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32" d="100"/>
          <a:sy n="32" d="100"/>
        </p:scale>
        <p:origin x="-1134" y="120"/>
      </p:cViewPr>
      <p:guideLst>
        <p:guide orient="horz" pos="4960"/>
        <p:guide pos="7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587225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1pPr>
    <a:lvl2pPr indent="228550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2pPr>
    <a:lvl3pPr indent="457099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3pPr>
    <a:lvl4pPr indent="685649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4pPr>
    <a:lvl5pPr indent="914199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5pPr>
    <a:lvl6pPr indent="1142746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6pPr>
    <a:lvl7pPr indent="1371296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7pPr>
    <a:lvl8pPr indent="1599845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8pPr>
    <a:lvl9pPr indent="1828395" defTabSz="457099" latinLnBrk="0">
      <a:lnSpc>
        <a:spcPct val="117999"/>
      </a:lnSpc>
      <a:defRPr sz="23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sous-titre cop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EDF-bandeau-0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-302852" y="468309"/>
            <a:ext cx="23342302" cy="6388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EEDF-logoblanc-01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7945651" y="1669427"/>
            <a:ext cx="3112945" cy="33821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 c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EEDF-bandeau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-315747" y="468221"/>
            <a:ext cx="23342601" cy="63890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EEDF-logoblanc-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45651" y="1669427"/>
            <a:ext cx="3112945" cy="33821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 c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EEDF-bandeau-0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0000">
            <a:off x="-303049" y="468221"/>
            <a:ext cx="23342601" cy="638907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EEDF-logoblanc-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45651" y="1669427"/>
            <a:ext cx="3112945" cy="33821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05052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5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0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64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1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74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29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59984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39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7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5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0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64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1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74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29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59984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39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50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0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64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199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74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296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59984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395" algn="ctr" defTabSz="9430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5"/>
          <p:cNvSpPr txBox="1">
            <a:spLocks/>
          </p:cNvSpPr>
          <p:nvPr/>
        </p:nvSpPr>
        <p:spPr>
          <a:xfrm>
            <a:off x="2396611" y="6931404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l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Vista Slab OT Reg"/>
                <a:ea typeface="Vista Slab OT Reg"/>
                <a:cs typeface="Vista Slab OT Reg"/>
                <a:sym typeface="Vista Slab OT Reg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0" name="Shape 16"/>
          <p:cNvSpPr txBox="1">
            <a:spLocks/>
          </p:cNvSpPr>
          <p:nvPr/>
        </p:nvSpPr>
        <p:spPr>
          <a:xfrm>
            <a:off x="2396611" y="8446440"/>
            <a:ext cx="17323815" cy="3803877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 sz="8000">
                <a:latin typeface="Vista Slab OT Light"/>
                <a:ea typeface="Vista Slab OT Light"/>
                <a:cs typeface="Vista Slab OT Light"/>
                <a:sym typeface="Vista Slab OT Light"/>
              </a:defRPr>
            </a:pP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Autres informations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Soyez explicites et concis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en 3 lignes </a:t>
            </a:r>
          </a:p>
        </p:txBody>
      </p:sp>
      <p:sp>
        <p:nvSpPr>
          <p:cNvPr id="11" name="Shape 17"/>
          <p:cNvSpPr txBox="1">
            <a:spLocks/>
          </p:cNvSpPr>
          <p:nvPr/>
        </p:nvSpPr>
        <p:spPr>
          <a:xfrm>
            <a:off x="2396611" y="13185337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defRPr>
            </a:pPr>
            <a:r>
              <a:rPr lang="fr-FR" dirty="0" smtClean="0">
                <a:solidFill>
                  <a:srgbClr val="E9431C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Contacts </a:t>
            </a:r>
            <a:r>
              <a:rPr lang="fr-FR" dirty="0" err="1" smtClean="0">
                <a:solidFill>
                  <a:srgbClr val="E9431C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etc</a:t>
            </a:r>
            <a:r>
              <a:rPr lang="fr-FR" dirty="0" smtClean="0">
                <a:solidFill>
                  <a:srgbClr val="E9431C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/>
            </a:r>
            <a:br>
              <a:rPr lang="fr-FR" dirty="0" smtClean="0">
                <a:solidFill>
                  <a:srgbClr val="E9431C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</a:br>
            <a:r>
              <a:rPr lang="fr-FR" dirty="0" smtClean="0">
                <a:solidFill>
                  <a:srgbClr val="E9431C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sur 2 lignes max</a:t>
            </a:r>
            <a:endParaRPr lang="fr-FR" dirty="0">
              <a:solidFill>
                <a:srgbClr val="E9431C"/>
              </a:solidFill>
              <a:latin typeface="Vista Slab OT Medium"/>
              <a:ea typeface="Vista Slab OT Medium"/>
              <a:cs typeface="Vista Slab OT Medium"/>
              <a:sym typeface="Vista Slab OT Medium"/>
            </a:endParaRPr>
          </a:p>
        </p:txBody>
      </p:sp>
      <p:pic>
        <p:nvPicPr>
          <p:cNvPr id="12" name="EEDF-DEV-Sous-affiche-0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9966" y="12188284"/>
            <a:ext cx="17851175" cy="724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795601">
            <a:off x="16259079" y="6876559"/>
            <a:ext cx="4142850" cy="337207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14"/>
          <p:cNvSpPr txBox="1">
            <a:spLocks/>
          </p:cNvSpPr>
          <p:nvPr/>
        </p:nvSpPr>
        <p:spPr>
          <a:xfrm>
            <a:off x="7345261" y="2077720"/>
            <a:ext cx="4309153" cy="3170076"/>
          </a:xfrm>
          <a:prstGeom prst="rect">
            <a:avLst/>
          </a:prstGeom>
        </p:spPr>
        <p:txBody>
          <a:bodyPr wrap="none"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dirty="0" smtClean="0"/>
              <a:t>Titre</a:t>
            </a:r>
            <a:endParaRPr lang="fr-FR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"/>
          <p:cNvSpPr txBox="1">
            <a:spLocks/>
          </p:cNvSpPr>
          <p:nvPr/>
        </p:nvSpPr>
        <p:spPr>
          <a:xfrm>
            <a:off x="7344137" y="2077720"/>
            <a:ext cx="4311396" cy="3170076"/>
          </a:xfrm>
          <a:prstGeom prst="rect">
            <a:avLst/>
          </a:prstGeom>
        </p:spPr>
        <p:txBody>
          <a:bodyPr wrap="none"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Shape 15"/>
          <p:cNvSpPr txBox="1">
            <a:spLocks/>
          </p:cNvSpPr>
          <p:nvPr/>
        </p:nvSpPr>
        <p:spPr>
          <a:xfrm>
            <a:off x="2396611" y="6931404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l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Vista Slab OT Reg"/>
                <a:ea typeface="Vista Slab OT Reg"/>
                <a:cs typeface="Vista Slab OT Reg"/>
                <a:sym typeface="Vista Slab OT Reg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4" name="Shape 16"/>
          <p:cNvSpPr txBox="1">
            <a:spLocks/>
          </p:cNvSpPr>
          <p:nvPr/>
        </p:nvSpPr>
        <p:spPr>
          <a:xfrm>
            <a:off x="2396611" y="8446440"/>
            <a:ext cx="17323815" cy="3803877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 sz="8000">
                <a:latin typeface="Vista Slab OT Light"/>
                <a:ea typeface="Vista Slab OT Light"/>
                <a:cs typeface="Vista Slab OT Light"/>
                <a:sym typeface="Vista Slab OT Light"/>
              </a:defRPr>
            </a:pP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Autres informations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Soyez explicites et concis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en 3 lignes </a:t>
            </a:r>
          </a:p>
        </p:txBody>
      </p:sp>
      <p:sp>
        <p:nvSpPr>
          <p:cNvPr id="5" name="Shape 17"/>
          <p:cNvSpPr txBox="1">
            <a:spLocks/>
          </p:cNvSpPr>
          <p:nvPr/>
        </p:nvSpPr>
        <p:spPr>
          <a:xfrm>
            <a:off x="2396611" y="13185337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defRPr>
            </a:pPr>
            <a:r>
              <a:rPr lang="fr-FR" smtClean="0"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Contacts etc</a:t>
            </a:r>
            <a:br>
              <a:rPr lang="fr-FR" smtClean="0"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</a:br>
            <a:r>
              <a:rPr lang="fr-FR" smtClean="0"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sur 2 lignes max</a:t>
            </a:r>
            <a:endParaRPr lang="fr-FR">
              <a:solidFill>
                <a:srgbClr val="00A89D"/>
              </a:solidFill>
              <a:latin typeface="Vista Slab OT Medium"/>
              <a:ea typeface="Vista Slab OT Medium"/>
              <a:cs typeface="Vista Slab OT Medium"/>
              <a:sym typeface="Vista Slab OT Medium"/>
            </a:endParaRPr>
          </a:p>
        </p:txBody>
      </p:sp>
      <p:pic>
        <p:nvPicPr>
          <p:cNvPr id="6" name="EEDF-DEV-Sous-affiche-0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9967" y="12188284"/>
            <a:ext cx="17851173" cy="724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795601">
            <a:off x="16259079" y="6876559"/>
            <a:ext cx="4142850" cy="337207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0601550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7"/>
          <p:cNvSpPr txBox="1">
            <a:spLocks/>
          </p:cNvSpPr>
          <p:nvPr/>
        </p:nvSpPr>
        <p:spPr>
          <a:xfrm>
            <a:off x="2396611" y="13185337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>
                <a:solidFill>
                  <a:srgbClr val="00A89D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defRPr>
            </a:pPr>
            <a:r>
              <a:rPr lang="fr-FR" dirty="0" smtClean="0">
                <a:solidFill>
                  <a:srgbClr val="88C543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Contacts </a:t>
            </a:r>
            <a:r>
              <a:rPr lang="fr-FR" dirty="0" err="1" smtClean="0">
                <a:solidFill>
                  <a:srgbClr val="88C543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etc</a:t>
            </a:r>
            <a:r>
              <a:rPr lang="fr-FR" dirty="0" smtClean="0">
                <a:solidFill>
                  <a:srgbClr val="88C543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/>
            </a:r>
            <a:br>
              <a:rPr lang="fr-FR" dirty="0" smtClean="0">
                <a:solidFill>
                  <a:srgbClr val="88C543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</a:br>
            <a:r>
              <a:rPr lang="fr-FR" dirty="0" smtClean="0">
                <a:solidFill>
                  <a:srgbClr val="88C543"/>
                </a:solidFill>
                <a:latin typeface="Vista Slab OT Medium"/>
                <a:ea typeface="Vista Slab OT Medium"/>
                <a:cs typeface="Vista Slab OT Medium"/>
                <a:sym typeface="Vista Slab OT Medium"/>
              </a:rPr>
              <a:t>sur 2 lignes max</a:t>
            </a:r>
            <a:endParaRPr lang="fr-FR" dirty="0">
              <a:solidFill>
                <a:srgbClr val="88C543"/>
              </a:solidFill>
              <a:latin typeface="Vista Slab OT Medium"/>
              <a:ea typeface="Vista Slab OT Medium"/>
              <a:cs typeface="Vista Slab OT Medium"/>
              <a:sym typeface="Vista Slab OT Medium"/>
            </a:endParaRPr>
          </a:p>
        </p:txBody>
      </p:sp>
      <p:pic>
        <p:nvPicPr>
          <p:cNvPr id="7" name="EEDF-DEV-Sous-affiche-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9966" y="12188284"/>
            <a:ext cx="17851175" cy="72492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14"/>
          <p:cNvSpPr txBox="1">
            <a:spLocks/>
          </p:cNvSpPr>
          <p:nvPr/>
        </p:nvSpPr>
        <p:spPr>
          <a:xfrm>
            <a:off x="7344137" y="2077720"/>
            <a:ext cx="4311396" cy="3170076"/>
          </a:xfrm>
          <a:prstGeom prst="rect">
            <a:avLst/>
          </a:prstGeom>
        </p:spPr>
        <p:txBody>
          <a:bodyPr wrap="none"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smtClean="0"/>
              <a:t>Titre</a:t>
            </a:r>
            <a:endParaRPr lang="fr-FR"/>
          </a:p>
        </p:txBody>
      </p:sp>
      <p:sp>
        <p:nvSpPr>
          <p:cNvPr id="13" name="Shape 15"/>
          <p:cNvSpPr txBox="1">
            <a:spLocks/>
          </p:cNvSpPr>
          <p:nvPr/>
        </p:nvSpPr>
        <p:spPr>
          <a:xfrm>
            <a:off x="2396611" y="6931404"/>
            <a:ext cx="17323815" cy="1631194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l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Vista Slab OT Reg"/>
                <a:ea typeface="Vista Slab OT Reg"/>
                <a:cs typeface="Vista Slab OT Reg"/>
                <a:sym typeface="Vista Slab OT Reg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fr-FR" smtClean="0"/>
              <a:t>Sous-titre</a:t>
            </a:r>
            <a:endParaRPr lang="fr-FR" dirty="0"/>
          </a:p>
        </p:txBody>
      </p:sp>
      <p:sp>
        <p:nvSpPr>
          <p:cNvPr id="14" name="Shape 16"/>
          <p:cNvSpPr txBox="1">
            <a:spLocks/>
          </p:cNvSpPr>
          <p:nvPr/>
        </p:nvSpPr>
        <p:spPr>
          <a:xfrm>
            <a:off x="2396611" y="8446440"/>
            <a:ext cx="17323815" cy="3803877"/>
          </a:xfrm>
          <a:prstGeom prst="rect">
            <a:avLst/>
          </a:prstGeom>
        </p:spPr>
        <p:txBody>
          <a:bodyPr lIns="91420" tIns="45709" rIns="91420" bIns="45709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>
              <a:defRPr sz="8000">
                <a:latin typeface="Vista Slab OT Light"/>
                <a:ea typeface="Vista Slab OT Light"/>
                <a:cs typeface="Vista Slab OT Light"/>
                <a:sym typeface="Vista Slab OT Light"/>
              </a:defRPr>
            </a:pP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Autres informations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Soyez explicites et concis</a:t>
            </a:r>
            <a:b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</a:br>
            <a:r>
              <a:rPr lang="fr-FR" sz="7900" dirty="0">
                <a:latin typeface="Vista Slab OT Light"/>
                <a:ea typeface="Vista Slab OT Light"/>
                <a:cs typeface="Vista Slab OT Light"/>
                <a:sym typeface="Vista Slab OT Light"/>
              </a:rPr>
              <a:t>en 3 lignes </a:t>
            </a:r>
          </a:p>
        </p:txBody>
      </p:sp>
      <p:pic>
        <p:nvPicPr>
          <p:cNvPr id="8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795601">
            <a:off x="16259079" y="6876559"/>
            <a:ext cx="4142850" cy="337207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8326664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381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381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18</Words>
  <Application>Microsoft Office PowerPoint</Application>
  <PresentationFormat>Personnalisé</PresentationFormat>
  <Paragraphs>12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White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Florence TOURNIER</cp:lastModifiedBy>
  <cp:revision>14</cp:revision>
  <dcterms:modified xsi:type="dcterms:W3CDTF">2016-07-25T13:58:43Z</dcterms:modified>
</cp:coreProperties>
</file>